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0533676">
            <a:off x="618027" y="3923015"/>
            <a:ext cx="2508736" cy="2527488"/>
            <a:chOff x="494947" y="417279"/>
            <a:chExt cx="2417578" cy="2421351"/>
          </a:xfrm>
        </p:grpSpPr>
        <p:sp>
          <p:nvSpPr>
            <p:cNvPr id="12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</p:spPr>
        </p:pic>
        <p:pic>
          <p:nvPicPr>
            <p:cNvPr id="15" name="Picture 14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</p:spPr>
        </p:pic>
      </p:grpSp>
      <p:pic>
        <p:nvPicPr>
          <p:cNvPr id="8" name="Picture 7" descr="TitleCar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3346">
            <a:off x="2856203" y="2587842"/>
            <a:ext cx="5773084" cy="3850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015792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766916"/>
            <a:ext cx="4836456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963292" y="5061539"/>
            <a:ext cx="1968535" cy="534991"/>
          </a:xfr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fld id="{ECA80975-C724-417A-AC5D-D24F622B125D}" type="datetimeFigureOut">
              <a:rPr lang="cs-CZ" smtClean="0"/>
              <a:t>7.3.2014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7592" y="4135346"/>
            <a:ext cx="2085881" cy="835010"/>
          </a:xfrm>
        </p:spPr>
        <p:txBody>
          <a:bodyPr anchor="ctr"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981439" y="5509808"/>
            <a:ext cx="738180" cy="426607"/>
          </a:xfr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E02F56A6-10C9-4294-8A53-BF608645B3F6}" type="slidenum">
              <a:rPr lang="cs-CZ" smtClean="0"/>
              <a:t>‹#›</a:t>
            </a:fld>
            <a:endParaRPr lang="cs-CZ"/>
          </a:p>
        </p:txBody>
      </p:sp>
      <p:pic>
        <p:nvPicPr>
          <p:cNvPr id="9" name="Picture 8" descr="coverBan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80975-C724-417A-AC5D-D24F622B125D}" type="datetimeFigureOut">
              <a:rPr lang="cs-CZ" smtClean="0"/>
              <a:t>7.3.2014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F56A6-10C9-4294-8A53-BF608645B3F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80975-C724-417A-AC5D-D24F622B125D}" type="datetimeFigureOut">
              <a:rPr lang="cs-CZ" smtClean="0"/>
              <a:t>7.3.2014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F56A6-10C9-4294-8A53-BF608645B3F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80975-C724-417A-AC5D-D24F622B125D}" type="datetimeFigureOut">
              <a:rPr lang="cs-CZ" smtClean="0"/>
              <a:t>7.3.2014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F56A6-10C9-4294-8A53-BF608645B3F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80975-C724-417A-AC5D-D24F622B125D}" type="datetimeFigureOut">
              <a:rPr lang="cs-CZ" smtClean="0"/>
              <a:t>7.3.2014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F56A6-10C9-4294-8A53-BF608645B3F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80975-C724-417A-AC5D-D24F622B125D}" type="datetimeFigureOut">
              <a:rPr lang="cs-CZ" smtClean="0"/>
              <a:t>7.3.2014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F56A6-10C9-4294-8A53-BF608645B3F6}" type="slidenum">
              <a:rPr lang="cs-CZ" smtClean="0"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80975-C724-417A-AC5D-D24F622B125D}" type="datetimeFigureOut">
              <a:rPr lang="cs-CZ" smtClean="0"/>
              <a:t>7.3.2014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F56A6-10C9-4294-8A53-BF608645B3F6}" type="slidenum">
              <a:rPr lang="cs-CZ" smtClean="0"/>
              <a:t>‹#›</a:t>
            </a:fld>
            <a:endParaRPr lang="cs-CZ"/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3933637" y="4281002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3925861" y="3316840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80975-C724-417A-AC5D-D24F622B125D}" type="datetimeFigureOut">
              <a:rPr lang="cs-CZ" smtClean="0"/>
              <a:t>7.3.2014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F56A6-10C9-4294-8A53-BF608645B3F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80975-C724-417A-AC5D-D24F622B125D}" type="datetimeFigureOut">
              <a:rPr lang="cs-CZ" smtClean="0"/>
              <a:t>7.3.2014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F56A6-10C9-4294-8A53-BF608645B3F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80975-C724-417A-AC5D-D24F622B125D}" type="datetimeFigureOut">
              <a:rPr lang="cs-CZ" smtClean="0"/>
              <a:t>7.3.2014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F56A6-10C9-4294-8A53-BF608645B3F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91206"/>
            <a:ext cx="27813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80975-C724-417A-AC5D-D24F622B125D}" type="datetimeFigureOut">
              <a:rPr lang="cs-CZ" smtClean="0"/>
              <a:t>7.3.2014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F56A6-10C9-4294-8A53-BF608645B3F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13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ECA80975-C724-417A-AC5D-D24F622B125D}" type="datetimeFigureOut">
              <a:rPr lang="cs-CZ" smtClean="0"/>
              <a:t>7.3.2014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E02F56A6-10C9-4294-8A53-BF608645B3F6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slow">
    <p:push dir="u"/>
  </p:transition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upload.wikimedia.org/wikipedia/en/2/29/Vaclav_Ctvrte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08720"/>
            <a:ext cx="3888432" cy="470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4427984" y="1888557"/>
            <a:ext cx="4459169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Václav </a:t>
            </a:r>
          </a:p>
          <a:p>
            <a:r>
              <a:rPr lang="cs-CZ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Čtvrtek</a:t>
            </a:r>
            <a:endParaRPr lang="cs-CZ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362423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07504" y="332656"/>
            <a:ext cx="885698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Václav Čtvrtek, vlastním jménem Václav </a:t>
            </a:r>
            <a:r>
              <a:rPr lang="cs-CZ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Cafourek</a:t>
            </a:r>
            <a:r>
              <a:rPr lang="cs-CZ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je autor pohádek a </a:t>
            </a:r>
            <a:r>
              <a:rPr lang="cs-CZ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literatury</a:t>
            </a:r>
          </a:p>
          <a:p>
            <a:r>
              <a:rPr lang="cs-CZ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 </a:t>
            </a:r>
            <a:r>
              <a:rPr lang="cs-CZ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děti a mládež. </a:t>
            </a:r>
          </a:p>
        </p:txBody>
      </p:sp>
      <p:sp>
        <p:nvSpPr>
          <p:cNvPr id="3" name="Obdélník 2"/>
          <p:cNvSpPr/>
          <p:nvPr/>
        </p:nvSpPr>
        <p:spPr>
          <a:xfrm>
            <a:off x="138483" y="2924944"/>
            <a:ext cx="85689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Spolupracoval s televizí. Přispíval pohádkovými </a:t>
            </a:r>
            <a:r>
              <a:rPr lang="cs-CZ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příběhy do Večerníčku.</a:t>
            </a:r>
            <a:r>
              <a:rPr lang="cs-CZ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cs-CZ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cs-CZ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138483" y="4863936"/>
            <a:ext cx="862323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 děti psal </a:t>
            </a:r>
            <a:r>
              <a:rPr lang="cs-CZ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písňové texty, loutkové hry, populárně-naučnou literaturu.</a:t>
            </a:r>
          </a:p>
        </p:txBody>
      </p:sp>
    </p:spTree>
    <p:extLst>
      <p:ext uri="{BB962C8B-B14F-4D97-AF65-F5344CB8AC3E}">
        <p14:creationId xmlns:p14="http://schemas.microsoft.com/office/powerpoint/2010/main" val="3855468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kacur.cz/data/USR_001_OBRAZKY/212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505660"/>
            <a:ext cx="4752528" cy="563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93397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souteze.cz/images/souteze/big/1368079096-Soutez-o-3-detske-knihy-RUMCAJS-v-hodnote-900-k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32656"/>
            <a:ext cx="4608512" cy="5931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73090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data.bux.cz/book/008/695/0086956/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3" y="332656"/>
            <a:ext cx="6119371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49503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data.bux.cz/book/013/383/0133831/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60648"/>
            <a:ext cx="4824536" cy="6378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88068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interlink-static0.tsbohemia.cz/kniha-o-hajnem-robatkovi-a-jelenu-vetrnikovi_ien14179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22551"/>
            <a:ext cx="4762500" cy="612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67149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data.bux.cz/book/014/853/0148539/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88640"/>
            <a:ext cx="4824536" cy="6456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03921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ketchbook">
  <a:themeElements>
    <a:clrScheme name="Sketchbook">
      <a:dk1>
        <a:sysClr val="windowText" lastClr="000000"/>
      </a:dk1>
      <a:lt1>
        <a:sysClr val="window" lastClr="FFFFFF"/>
      </a:lt1>
      <a:dk2>
        <a:srgbClr val="4C1304"/>
      </a:dk2>
      <a:lt2>
        <a:srgbClr val="FFFEE6"/>
      </a:lt2>
      <a:accent1>
        <a:srgbClr val="A63212"/>
      </a:accent1>
      <a:accent2>
        <a:srgbClr val="E68230"/>
      </a:accent2>
      <a:accent3>
        <a:srgbClr val="9BB05E"/>
      </a:accent3>
      <a:accent4>
        <a:srgbClr val="6B9BC7"/>
      </a:accent4>
      <a:accent5>
        <a:srgbClr val="4E66B2"/>
      </a:accent5>
      <a:accent6>
        <a:srgbClr val="8976AC"/>
      </a:accent6>
      <a:hlink>
        <a:srgbClr val="942408"/>
      </a:hlink>
      <a:folHlink>
        <a:srgbClr val="B34F17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TC101790492[[fn=Obchodní zápisník]]</Template>
  <TotalTime>22</TotalTime>
  <Words>44</Words>
  <Application>Microsoft Office PowerPoint</Application>
  <PresentationFormat>Předvádění na obrazovce (4:3)</PresentationFormat>
  <Paragraphs>6</Paragraphs>
  <Slides>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9" baseType="lpstr">
      <vt:lpstr>Sketchbook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Pavla Staňková</dc:creator>
  <cp:lastModifiedBy>Pavla Staňková</cp:lastModifiedBy>
  <cp:revision>4</cp:revision>
  <dcterms:created xsi:type="dcterms:W3CDTF">2014-03-03T17:09:37Z</dcterms:created>
  <dcterms:modified xsi:type="dcterms:W3CDTF">2014-03-07T09:29:03Z</dcterms:modified>
</cp:coreProperties>
</file>